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6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7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8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7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1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0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7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5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5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94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2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0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9DF6E3-8AAC-48FE-A3E4-7B7E1C489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67" b="499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8B5B03-F558-411B-B23E-B65754A8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rgbClr val="BD9A85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FA6BB-3363-41E8-ACB4-7464929C3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/>
                </a:solidFill>
              </a:rPr>
              <a:t>Introductie </a:t>
            </a:r>
            <a:br>
              <a:rPr lang="nl-NL" sz="4400" dirty="0">
                <a:solidFill>
                  <a:schemeClr val="tx1"/>
                </a:solidFill>
              </a:rPr>
            </a:br>
            <a:r>
              <a:rPr lang="nl-NL" sz="4400" dirty="0">
                <a:solidFill>
                  <a:schemeClr val="tx1"/>
                </a:solidFill>
              </a:rPr>
              <a:t>week 1 periode 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A17C1F-65F0-481A-A2E3-0506BEDCA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Wat gaan we doen?!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6F2174-E60F-47D9-9BF3-8B9E7EF54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55814" y="5852160"/>
            <a:ext cx="548640" cy="548640"/>
          </a:xfrm>
          <a:prstGeom prst="ellipse">
            <a:avLst/>
          </a:prstGeom>
          <a:solidFill>
            <a:srgbClr val="BD9A8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5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DF060-07EB-4C95-B924-BE5E1A49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99639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4"/>
                </a:solidFill>
              </a:rPr>
              <a:t>Wat gaan we doen deze week en volgende weken: </a:t>
            </a:r>
            <a:br>
              <a:rPr lang="nl-NL" dirty="0"/>
            </a:br>
            <a:br>
              <a:rPr lang="nl-NL" dirty="0"/>
            </a:br>
            <a:r>
              <a:rPr lang="nl-NL" sz="3100" dirty="0"/>
              <a:t>Een mooie mix van verschillende dingen: </a:t>
            </a:r>
            <a:br>
              <a:rPr lang="nl-NL" sz="3100" dirty="0"/>
            </a:br>
            <a:r>
              <a:rPr lang="nl-NL" sz="3100" dirty="0"/>
              <a:t>- stage &gt; vandaag meer info</a:t>
            </a:r>
            <a:br>
              <a:rPr lang="nl-NL" sz="3100" dirty="0"/>
            </a:br>
            <a:r>
              <a:rPr lang="nl-NL" sz="3100" dirty="0"/>
              <a:t>- persoonlijk ontwikkeldoel doorpakken &gt; vandaag meer info</a:t>
            </a:r>
            <a:br>
              <a:rPr lang="nl-NL" sz="3100" dirty="0"/>
            </a:br>
            <a:r>
              <a:rPr lang="nl-NL" sz="3100" dirty="0"/>
              <a:t>- inhoudelijke thema’s aansluitend bij stage &gt; uitleg woensdag </a:t>
            </a:r>
            <a:br>
              <a:rPr lang="nl-NL" sz="3100" dirty="0"/>
            </a:br>
            <a:r>
              <a:rPr lang="nl-NL" sz="3100" dirty="0"/>
              <a:t>- extra inhaalgroep &gt; uitleg woensdag</a:t>
            </a:r>
            <a:br>
              <a:rPr lang="nl-NL" sz="3100" dirty="0"/>
            </a:br>
            <a:r>
              <a:rPr lang="nl-NL" sz="3100" dirty="0"/>
              <a:t>- evalueren IBS groep &gt; ma, di en wo met docenten </a:t>
            </a:r>
            <a:br>
              <a:rPr lang="nl-NL" sz="3100" dirty="0"/>
            </a:br>
            <a:r>
              <a:rPr lang="nl-NL" sz="3100" dirty="0"/>
              <a:t>- afspraak met je coach &gt; uitleg vrijdag. </a:t>
            </a:r>
            <a:br>
              <a:rPr lang="nl-NL" sz="3100" dirty="0"/>
            </a:br>
            <a:br>
              <a:rPr lang="nl-NL" sz="3100" dirty="0"/>
            </a:br>
            <a:r>
              <a:rPr lang="nl-NL" sz="3100" dirty="0"/>
              <a:t>Ook diverse momenten in het rooster waarop je contact kunt opnemen met docent voor individuele vragen: spreekuur.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101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78D9227-6BB7-4F5A-932F-93BB8F9411F1}"/>
              </a:ext>
            </a:extLst>
          </p:cNvPr>
          <p:cNvSpPr/>
          <p:nvPr/>
        </p:nvSpPr>
        <p:spPr>
          <a:xfrm>
            <a:off x="323850" y="388590"/>
            <a:ext cx="114681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dirty="0"/>
              <a:t>		</a:t>
            </a:r>
          </a:p>
          <a:p>
            <a:r>
              <a:rPr lang="nl-NL" sz="1400" b="1" dirty="0">
                <a:latin typeface="+mj-lt"/>
              </a:rPr>
              <a:t>Dinsdag 21-04	</a:t>
            </a:r>
          </a:p>
          <a:p>
            <a:r>
              <a:rPr lang="nl-NL" sz="1400" dirty="0">
                <a:latin typeface="+mj-lt"/>
              </a:rPr>
              <a:t>10.00	Allemaal online: opstart van de dag en start met Goodhabitz </a:t>
            </a:r>
          </a:p>
          <a:p>
            <a:r>
              <a:rPr lang="nl-NL" sz="1400" dirty="0">
                <a:latin typeface="+mj-lt"/>
              </a:rPr>
              <a:t>11.00	Iedereen online; van iedereen een screen shot va cursus GH via chat naar coaches / les klaar. </a:t>
            </a:r>
          </a:p>
          <a:p>
            <a:r>
              <a:rPr lang="nl-NL" sz="1400" dirty="0">
                <a:latin typeface="+mj-lt"/>
              </a:rPr>
              <a:t>11.15	Stage groepje 3 online </a:t>
            </a:r>
          </a:p>
          <a:p>
            <a:r>
              <a:rPr lang="nl-NL" sz="1400" dirty="0">
                <a:latin typeface="+mj-lt"/>
              </a:rPr>
              <a:t>12.45	Stage groepje 1 online</a:t>
            </a:r>
          </a:p>
          <a:p>
            <a:r>
              <a:rPr lang="nl-NL" sz="1400" dirty="0">
                <a:latin typeface="+mj-lt"/>
              </a:rPr>
              <a:t>12.45	Open spreekuur voor alle individuele vragen </a:t>
            </a:r>
          </a:p>
          <a:p>
            <a:r>
              <a:rPr lang="nl-NL" sz="1400" dirty="0">
                <a:latin typeface="+mj-lt"/>
              </a:rPr>
              <a:t>13.45	Evaluatie van IBS groep 3 en 4 (zie uitnodiging via Outlook!) </a:t>
            </a:r>
          </a:p>
          <a:p>
            <a:r>
              <a:rPr lang="nl-NL" sz="1400" dirty="0">
                <a:latin typeface="+mj-lt"/>
              </a:rPr>
              <a:t>	</a:t>
            </a:r>
          </a:p>
          <a:p>
            <a:r>
              <a:rPr lang="nl-NL" sz="1400" b="1" dirty="0">
                <a:latin typeface="+mj-lt"/>
              </a:rPr>
              <a:t>Woensdag 22-04	</a:t>
            </a:r>
          </a:p>
          <a:p>
            <a:r>
              <a:rPr lang="nl-NL" sz="1400" dirty="0">
                <a:latin typeface="+mj-lt"/>
              </a:rPr>
              <a:t>10.00	Iedereen online en opstart van de dag. Uitleg  over de ‘inhaalgroep’. Eerste intro’s van de inhoudelijke thema’s.. Daarna door met GH </a:t>
            </a:r>
          </a:p>
          <a:p>
            <a:r>
              <a:rPr lang="nl-NL" sz="1400" dirty="0">
                <a:latin typeface="+mj-lt"/>
              </a:rPr>
              <a:t>10.30	Evaluatie IBS groep 5 en 6  (zie uitnodiging via Outlook!) </a:t>
            </a:r>
          </a:p>
          <a:p>
            <a:r>
              <a:rPr lang="nl-NL" sz="1400" dirty="0">
                <a:latin typeface="+mj-lt"/>
              </a:rPr>
              <a:t>11.00	Van iedereen een screen shot va cursus GH via chat naar coaches / les klaar.</a:t>
            </a:r>
          </a:p>
          <a:p>
            <a:r>
              <a:rPr lang="nl-NL" sz="1400" dirty="0">
                <a:latin typeface="+mj-lt"/>
              </a:rPr>
              <a:t>11.15	Stage groepje 2 online </a:t>
            </a:r>
          </a:p>
          <a:p>
            <a:r>
              <a:rPr lang="nl-NL" sz="1400" dirty="0">
                <a:latin typeface="+mj-lt"/>
              </a:rPr>
              <a:t>	</a:t>
            </a:r>
          </a:p>
          <a:p>
            <a:r>
              <a:rPr lang="nl-NL" sz="1400" b="1" dirty="0">
                <a:latin typeface="+mj-lt"/>
              </a:rPr>
              <a:t>Donderdag 23-04</a:t>
            </a:r>
            <a:r>
              <a:rPr lang="nl-NL" sz="1400" dirty="0">
                <a:latin typeface="+mj-lt"/>
              </a:rPr>
              <a:t>	</a:t>
            </a:r>
          </a:p>
          <a:p>
            <a:r>
              <a:rPr lang="nl-NL" sz="1400" dirty="0">
                <a:latin typeface="+mj-lt"/>
              </a:rPr>
              <a:t>10.00	Allemaal online en opstart van de dag. Afspraken maken over ‘inhaalgroep’. Door met GH. </a:t>
            </a:r>
          </a:p>
          <a:p>
            <a:r>
              <a:rPr lang="nl-NL" sz="1400" dirty="0">
                <a:latin typeface="+mj-lt"/>
              </a:rPr>
              <a:t>10.30	Evaluatie van IBS groep 7 en 8 (zie uitnodiging via Outlook!) </a:t>
            </a:r>
          </a:p>
          <a:p>
            <a:r>
              <a:rPr lang="nl-NL" sz="1400" dirty="0">
                <a:latin typeface="+mj-lt"/>
              </a:rPr>
              <a:t>11.00	Van iedereen een screen shot va cursus GH via chat naar coaches / les klaar.</a:t>
            </a:r>
          </a:p>
          <a:p>
            <a:r>
              <a:rPr lang="nl-NL" sz="1400" dirty="0">
                <a:latin typeface="+mj-lt"/>
              </a:rPr>
              <a:t>11.15	Stage groepje 3 online </a:t>
            </a:r>
          </a:p>
          <a:p>
            <a:r>
              <a:rPr lang="nl-NL" sz="1400" dirty="0">
                <a:latin typeface="+mj-lt"/>
              </a:rPr>
              <a:t>12.45	Stage groep 2: hoe ver zijn jullie? Wat ga je doen in de meivakantie? </a:t>
            </a:r>
          </a:p>
          <a:p>
            <a:r>
              <a:rPr lang="nl-NL" sz="1400" dirty="0">
                <a:latin typeface="+mj-lt"/>
              </a:rPr>
              <a:t>12.45	Stage groepje 1 online</a:t>
            </a:r>
          </a:p>
          <a:p>
            <a:r>
              <a:rPr lang="nl-NL" sz="1400" dirty="0">
                <a:latin typeface="+mj-lt"/>
              </a:rPr>
              <a:t>13.45	Open spreekuur voor alle individuele vragen</a:t>
            </a:r>
          </a:p>
          <a:p>
            <a:r>
              <a:rPr lang="nl-NL" sz="1400" dirty="0">
                <a:latin typeface="+mj-lt"/>
              </a:rPr>
              <a:t>	</a:t>
            </a:r>
          </a:p>
          <a:p>
            <a:r>
              <a:rPr lang="nl-NL" sz="1400" b="1" dirty="0">
                <a:latin typeface="+mj-lt"/>
              </a:rPr>
              <a:t>Vrijdag 24 - 04</a:t>
            </a:r>
            <a:r>
              <a:rPr lang="nl-NL" sz="1400" dirty="0">
                <a:latin typeface="+mj-lt"/>
              </a:rPr>
              <a:t>	</a:t>
            </a:r>
          </a:p>
          <a:p>
            <a:r>
              <a:rPr lang="nl-NL" sz="1400" dirty="0">
                <a:latin typeface="+mj-lt"/>
              </a:rPr>
              <a:t>10.00	Iedereen online en </a:t>
            </a:r>
            <a:r>
              <a:rPr lang="nl-NL" sz="1200" dirty="0">
                <a:latin typeface="+mj-lt"/>
              </a:rPr>
              <a:t>afronding</a:t>
            </a:r>
            <a:r>
              <a:rPr lang="nl-NL" sz="1400" dirty="0">
                <a:latin typeface="+mj-lt"/>
              </a:rPr>
              <a:t> van de week</a:t>
            </a:r>
            <a:r>
              <a:rPr lang="nl-NL" sz="1400" dirty="0"/>
              <a:t>. </a:t>
            </a:r>
            <a:endParaRPr lang="nl-NL" sz="1600" dirty="0"/>
          </a:p>
        </p:txBody>
      </p:sp>
      <p:sp>
        <p:nvSpPr>
          <p:cNvPr id="3" name="Rol: horizontaal 2">
            <a:extLst>
              <a:ext uri="{FF2B5EF4-FFF2-40B4-BE49-F238E27FC236}">
                <a16:creationId xmlns:a16="http://schemas.microsoft.com/office/drawing/2014/main" id="{7F66E887-A240-4394-A654-637E96AC9B42}"/>
              </a:ext>
            </a:extLst>
          </p:cNvPr>
          <p:cNvSpPr/>
          <p:nvPr/>
        </p:nvSpPr>
        <p:spPr>
          <a:xfrm rot="986291">
            <a:off x="9377427" y="4258154"/>
            <a:ext cx="1838297" cy="15179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Week 1</a:t>
            </a:r>
          </a:p>
        </p:txBody>
      </p:sp>
    </p:spTree>
    <p:extLst>
      <p:ext uri="{BB962C8B-B14F-4D97-AF65-F5344CB8AC3E}">
        <p14:creationId xmlns:p14="http://schemas.microsoft.com/office/powerpoint/2010/main" val="7269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8906BA6-8D99-437D-BCD8-FA6994405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54" y="1044986"/>
            <a:ext cx="5367165" cy="4780836"/>
          </a:xfrm>
          <a:prstGeom prst="rect">
            <a:avLst/>
          </a:prstGeom>
        </p:spPr>
      </p:pic>
      <p:sp>
        <p:nvSpPr>
          <p:cNvPr id="28" name="Rectangle 19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67F91E8-1B54-414F-84AA-FA0D1973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6439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spc="0"/>
              <a:t>Stage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C6892D7-0257-4CBF-A1A8-3CF8E0F2662F}"/>
              </a:ext>
            </a:extLst>
          </p:cNvPr>
          <p:cNvSpPr txBox="1"/>
          <p:nvPr/>
        </p:nvSpPr>
        <p:spPr>
          <a:xfrm>
            <a:off x="6991424" y="1918665"/>
            <a:ext cx="4472922" cy="364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nl-NL" sz="2400" dirty="0">
                <a:latin typeface="+mj-lt"/>
              </a:rPr>
              <a:t>Uitleg van Yoni over de stage in p4 &gt; hoofddeel van deze periode! 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nl-NL" sz="2400" dirty="0">
              <a:latin typeface="+mj-lt"/>
            </a:endParaRP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nl-NL" sz="2400" dirty="0">
                <a:latin typeface="+mj-lt"/>
              </a:rPr>
              <a:t>Inventarisatie via formulier ‘hoe ver ben jij met je stage?’ &gt; nu invullen </a:t>
            </a:r>
            <a:r>
              <a:rPr lang="nl-NL" sz="2400" dirty="0">
                <a:latin typeface="+mj-lt"/>
                <a:sym typeface="Wingdings" panose="05000000000000000000" pitchFamily="2" charset="2"/>
              </a:rPr>
              <a:t> </a:t>
            </a:r>
            <a:endParaRPr lang="nl-NL" sz="2400" dirty="0">
              <a:latin typeface="+mj-lt"/>
            </a:endParaRP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nl-NL" sz="2400" dirty="0">
              <a:latin typeface="+mj-lt"/>
            </a:endParaRP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nl-NL" sz="2400" dirty="0">
                <a:latin typeface="+mj-lt"/>
              </a:rPr>
              <a:t>Drie groepen waarin we jullie verder gaan begeleiden bij je stage &gt;hoor je morgenvroeg. </a:t>
            </a:r>
          </a:p>
        </p:txBody>
      </p:sp>
    </p:spTree>
    <p:extLst>
      <p:ext uri="{BB962C8B-B14F-4D97-AF65-F5344CB8AC3E}">
        <p14:creationId xmlns:p14="http://schemas.microsoft.com/office/powerpoint/2010/main" val="349222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0FFEFE-9A6D-40D4-9066-7ADC5170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spc="0" dirty="0" err="1"/>
              <a:t>Persoonlijk</a:t>
            </a:r>
            <a:r>
              <a:rPr lang="en-US" sz="4800" b="1" spc="0" dirty="0"/>
              <a:t> </a:t>
            </a:r>
            <a:r>
              <a:rPr lang="en-US" sz="4800" b="1" spc="0" dirty="0" err="1"/>
              <a:t>ontwikkeldoel</a:t>
            </a:r>
            <a:endParaRPr lang="en-US" sz="4800" b="1" spc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180658-99B6-4D76-A286-71B8A314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32" y="2103120"/>
            <a:ext cx="3019646" cy="301964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BFDE8074-D237-4114-9AA0-514CB9FE689D}"/>
              </a:ext>
            </a:extLst>
          </p:cNvPr>
          <p:cNvSpPr/>
          <p:nvPr/>
        </p:nvSpPr>
        <p:spPr>
          <a:xfrm>
            <a:off x="4637165" y="2103120"/>
            <a:ext cx="6660755" cy="3931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nl-NL" sz="2400" dirty="0">
                <a:latin typeface="+mj-lt"/>
              </a:rPr>
              <a:t>Koppeling van je persoonlijk doel (</a:t>
            </a:r>
            <a:r>
              <a:rPr lang="nl-NL" sz="2400" dirty="0" err="1">
                <a:latin typeface="+mj-lt"/>
              </a:rPr>
              <a:t>Wix</a:t>
            </a:r>
            <a:r>
              <a:rPr lang="nl-NL" sz="2400" dirty="0">
                <a:latin typeface="+mj-lt"/>
              </a:rPr>
              <a:t>) aan een training die je deze week volgt via Goodhabitz &gt; kun je op inloggen via </a:t>
            </a:r>
            <a:r>
              <a:rPr lang="nl-NL" sz="2400" dirty="0" err="1">
                <a:latin typeface="+mj-lt"/>
              </a:rPr>
              <a:t>MijnHelicon</a:t>
            </a:r>
            <a:endParaRPr lang="nl-NL" sz="2400" dirty="0">
              <a:latin typeface="+mj-lt"/>
            </a:endParaRPr>
          </a:p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nl-NL" sz="2400" dirty="0">
              <a:latin typeface="+mj-lt"/>
            </a:endParaRPr>
          </a:p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nl-NL" sz="2400" dirty="0">
                <a:latin typeface="+mj-lt"/>
              </a:rPr>
              <a:t>A) formuleer dit nu SMART  en vul het later in op online formulier in Teams.  </a:t>
            </a:r>
          </a:p>
          <a:p>
            <a:pPr marL="34290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nl-NL" sz="2400" dirty="0">
              <a:latin typeface="+mj-lt"/>
            </a:endParaRPr>
          </a:p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nl-NL" sz="2400" dirty="0">
                <a:latin typeface="+mj-lt"/>
              </a:rPr>
              <a:t>B) Welke module van Goodhabitz past hier bij? Onderzoek dit in later en vul zowel je doel als je training in op het formulier in Teams. </a:t>
            </a:r>
          </a:p>
        </p:txBody>
      </p:sp>
    </p:spTree>
    <p:extLst>
      <p:ext uri="{BB962C8B-B14F-4D97-AF65-F5344CB8AC3E}">
        <p14:creationId xmlns:p14="http://schemas.microsoft.com/office/powerpoint/2010/main" val="341321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9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DD64031-845E-4304-8822-EECE3661E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012" y="803063"/>
            <a:ext cx="7867976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6F7F177-4AE8-4934-A7F6-B3910259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7DC70F-B8C6-4CD4-9A3C-3C17AD9E9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5536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Nog vragen?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ECED99-4DB9-41D2-A3EC-8B76879E4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344" y="1395172"/>
            <a:ext cx="7267895" cy="2216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29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77BDED2-7752-4E34-B9B2-46F964A99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261" y="3473337"/>
            <a:ext cx="4082939" cy="195325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C7C239D-4B9F-40EC-84F0-53635B81CB80}"/>
              </a:ext>
            </a:extLst>
          </p:cNvPr>
          <p:cNvSpPr txBox="1"/>
          <p:nvPr/>
        </p:nvSpPr>
        <p:spPr>
          <a:xfrm>
            <a:off x="748983" y="1105912"/>
            <a:ext cx="32854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4"/>
                </a:solidFill>
              </a:rPr>
              <a:t>IBS groepen 1 en 2 hebben vanmiddag hun groepsevaluatie met Stijn en Pascalle: zie je mailbox voor een uitnodiging!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DF518C7-411D-4203-871E-C7BFD4C4B258}"/>
              </a:ext>
            </a:extLst>
          </p:cNvPr>
          <p:cNvSpPr txBox="1"/>
          <p:nvPr/>
        </p:nvSpPr>
        <p:spPr>
          <a:xfrm>
            <a:off x="8915400" y="2721114"/>
            <a:ext cx="345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i="1" dirty="0">
                <a:solidFill>
                  <a:schemeClr val="accent4"/>
                </a:solidFill>
                <a:latin typeface="Abadi Extra Light" panose="020B0604020202020204" pitchFamily="34" charset="0"/>
              </a:rPr>
              <a:t>en de rest: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BF0215D-EC55-44F0-AC46-2ED9D688A3CB}"/>
              </a:ext>
            </a:extLst>
          </p:cNvPr>
          <p:cNvSpPr txBox="1"/>
          <p:nvPr/>
        </p:nvSpPr>
        <p:spPr>
          <a:xfrm>
            <a:off x="9305925" y="5470932"/>
            <a:ext cx="252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solidFill>
                  <a:schemeClr val="accent4"/>
                </a:solidFill>
              </a:rPr>
              <a:t>10.00 uur!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A24C25-D2F1-4E0F-8F95-3CD8DCF2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82" y="3763510"/>
            <a:ext cx="3285431" cy="218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7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353B21"/>
      </a:dk2>
      <a:lt2>
        <a:srgbClr val="E2E6E8"/>
      </a:lt2>
      <a:accent1>
        <a:srgbClr val="BD9A85"/>
      </a:accent1>
      <a:accent2>
        <a:srgbClr val="ACA176"/>
      </a:accent2>
      <a:accent3>
        <a:srgbClr val="9DA57D"/>
      </a:accent3>
      <a:accent4>
        <a:srgbClr val="8AAB75"/>
      </a:accent4>
      <a:accent5>
        <a:srgbClr val="81AC83"/>
      </a:accent5>
      <a:accent6>
        <a:srgbClr val="77AE90"/>
      </a:accent6>
      <a:hlink>
        <a:srgbClr val="5A87A1"/>
      </a:hlink>
      <a:folHlink>
        <a:srgbClr val="828282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A0F7F8-6BC3-4ED9-B4B1-7FEBA5A3F810}"/>
</file>

<file path=customXml/itemProps2.xml><?xml version="1.0" encoding="utf-8"?>
<ds:datastoreItem xmlns:ds="http://schemas.openxmlformats.org/officeDocument/2006/customXml" ds:itemID="{4CC0111F-878B-4935-AE57-40CE37364288}"/>
</file>

<file path=customXml/itemProps3.xml><?xml version="1.0" encoding="utf-8"?>
<ds:datastoreItem xmlns:ds="http://schemas.openxmlformats.org/officeDocument/2006/customXml" ds:itemID="{046B2C9C-43BD-4F24-886A-00E49FABD36A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515</Words>
  <Application>Microsoft Office PowerPoint</Application>
  <PresentationFormat>Breedbeeld</PresentationFormat>
  <Paragraphs>46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Abadi Extra Light</vt:lpstr>
      <vt:lpstr>Arial</vt:lpstr>
      <vt:lpstr>Garamond</vt:lpstr>
      <vt:lpstr>Sagona Book</vt:lpstr>
      <vt:lpstr>Sagona ExtraLight</vt:lpstr>
      <vt:lpstr>SavonVTI</vt:lpstr>
      <vt:lpstr>Introductie  week 1 periode 4</vt:lpstr>
      <vt:lpstr>Wat gaan we doen deze week en volgende weken:   Een mooie mix van verschillende dingen:  - stage &gt; vandaag meer info - persoonlijk ontwikkeldoel doorpakken &gt; vandaag meer info - inhoudelijke thema’s aansluitend bij stage &gt; uitleg woensdag  - extra inhaalgroep &gt; uitleg woensdag - evalueren IBS groep &gt; ma, di en wo met docenten  - afspraak met je coach &gt; uitleg vrijdag.   Ook diverse momenten in het rooster waarop je contact kunt opnemen met docent voor individuele vragen: spreekuur. </vt:lpstr>
      <vt:lpstr>PowerPoint-presentatie</vt:lpstr>
      <vt:lpstr>Stage </vt:lpstr>
      <vt:lpstr>Persoonlijk ontwikkeldoel</vt:lpstr>
      <vt:lpstr>PowerPoint-presentatie</vt:lpstr>
      <vt:lpstr>Nog vragen?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  week 1 periode 4</dc:title>
  <dc:creator>Pascalle Cup</dc:creator>
  <cp:lastModifiedBy>Pascalle Cup</cp:lastModifiedBy>
  <cp:revision>3</cp:revision>
  <dcterms:created xsi:type="dcterms:W3CDTF">2020-04-17T13:27:13Z</dcterms:created>
  <dcterms:modified xsi:type="dcterms:W3CDTF">2020-04-17T13:46:35Z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